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ar-EG" dirty="0" smtClean="0"/>
              <a:t>المحاضرة </a:t>
            </a:r>
            <a:r>
              <a:rPr lang="ar-EG" dirty="0" smtClean="0"/>
              <a:t>الرابعة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91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ج- الرسوم الإيضاحية :</a:t>
            </a:r>
            <a:endParaRPr lang="ar-EG" sz="4800" dirty="0" smtClean="0"/>
          </a:p>
          <a:p>
            <a:pPr algn="r">
              <a:buNone/>
            </a:pPr>
            <a:r>
              <a:rPr lang="ar-EG" sz="4800" dirty="0" smtClean="0"/>
              <a:t>- </a:t>
            </a:r>
            <a:r>
              <a:rPr lang="ar-EG" sz="4800" dirty="0" smtClean="0"/>
              <a:t>وتنقسم إلى :</a:t>
            </a:r>
            <a:endParaRPr lang="ar-EG" sz="4800" dirty="0" smtClean="0"/>
          </a:p>
          <a:p>
            <a:pPr algn="r">
              <a:buNone/>
            </a:pPr>
            <a:r>
              <a:rPr lang="ar-EG" sz="4800" dirty="0" smtClean="0"/>
              <a:t>- رسوم بيانية .</a:t>
            </a:r>
          </a:p>
          <a:p>
            <a:pPr algn="r">
              <a:buNone/>
            </a:pPr>
            <a:r>
              <a:rPr lang="ar-EG" sz="4800" dirty="0" smtClean="0"/>
              <a:t>- جداول إحصائية .</a:t>
            </a:r>
            <a:endParaRPr lang="ar-EG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د- الخرائط :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تتلخص أهميتها فى تفسير الموضوعات الصحفية ذات النصوص الطويلة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تدل وتيسر للقارئ فهم النقاط المفصلة فى الموضوعات المعقدة 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عوامل تصميم الصور الخطية :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المساحة .</a:t>
            </a:r>
          </a:p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الموقع .</a:t>
            </a:r>
          </a:p>
          <a:p>
            <a:pPr algn="r">
              <a:buNone/>
            </a:pPr>
            <a:r>
              <a:rPr lang="ar-EG" sz="4800" smtClean="0">
                <a:solidFill>
                  <a:schemeClr val="tx1"/>
                </a:solidFill>
              </a:rPr>
              <a:t>- العدد  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الرابعة</vt:lpstr>
      <vt:lpstr>Slide 2</vt:lpstr>
      <vt:lpstr>عوامل تصميم الصور الخطية :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12</cp:revision>
  <dcterms:created xsi:type="dcterms:W3CDTF">2020-03-26T13:21:23Z</dcterms:created>
  <dcterms:modified xsi:type="dcterms:W3CDTF">2020-03-29T15:15:49Z</dcterms:modified>
</cp:coreProperties>
</file>